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E215-38D2-4882-9183-9AA404A83584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BF9B-D914-4AF9-B4DF-2026BCE1A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E215-38D2-4882-9183-9AA404A83584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BF9B-D914-4AF9-B4DF-2026BCE1A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E215-38D2-4882-9183-9AA404A83584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BF9B-D914-4AF9-B4DF-2026BCE1A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E215-38D2-4882-9183-9AA404A83584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BF9B-D914-4AF9-B4DF-2026BCE1A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E215-38D2-4882-9183-9AA404A83584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BF9B-D914-4AF9-B4DF-2026BCE1A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E215-38D2-4882-9183-9AA404A83584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BF9B-D914-4AF9-B4DF-2026BCE1A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E215-38D2-4882-9183-9AA404A83584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BF9B-D914-4AF9-B4DF-2026BCE1A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E215-38D2-4882-9183-9AA404A83584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BF9B-D914-4AF9-B4DF-2026BCE1A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E215-38D2-4882-9183-9AA404A83584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BF9B-D914-4AF9-B4DF-2026BCE1A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E215-38D2-4882-9183-9AA404A83584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BF9B-D914-4AF9-B4DF-2026BCE1A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E215-38D2-4882-9183-9AA404A83584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1BF9B-D914-4AF9-B4DF-2026BCE1A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3E215-38D2-4882-9183-9AA404A83584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1BF9B-D914-4AF9-B4DF-2026BCE1A7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2400" y="3200400"/>
            <a:ext cx="1676400" cy="609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AeroQuad</a:t>
            </a: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152400" y="4191000"/>
            <a:ext cx="1676400" cy="609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SerialCom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2819400" y="1066800"/>
            <a:ext cx="1676400" cy="609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FlightCommand</a:t>
            </a:r>
            <a:endParaRPr lang="en-US" dirty="0"/>
          </a:p>
        </p:txBody>
      </p:sp>
      <p:sp>
        <p:nvSpPr>
          <p:cNvPr id="8" name="Flowchart: Process 7"/>
          <p:cNvSpPr/>
          <p:nvPr/>
        </p:nvSpPr>
        <p:spPr>
          <a:xfrm>
            <a:off x="2819400" y="3200400"/>
            <a:ext cx="1676400" cy="609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Sensors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>
            <a:off x="2819400" y="5638800"/>
            <a:ext cx="1676400" cy="609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FlightControl</a:t>
            </a:r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5181600" y="1143000"/>
            <a:ext cx="1828800" cy="457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Receiver.h</a:t>
            </a:r>
            <a:endParaRPr lang="en-US" dirty="0"/>
          </a:p>
        </p:txBody>
      </p:sp>
      <p:sp>
        <p:nvSpPr>
          <p:cNvPr id="11" name="Flowchart: Process 10"/>
          <p:cNvSpPr/>
          <p:nvPr/>
        </p:nvSpPr>
        <p:spPr>
          <a:xfrm>
            <a:off x="5181600" y="1981200"/>
            <a:ext cx="1828800" cy="457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DataAcquisition.h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5181600" y="2590800"/>
            <a:ext cx="1828800" cy="457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Filter.h</a:t>
            </a:r>
            <a:endParaRPr lang="en-US" dirty="0"/>
          </a:p>
        </p:txBody>
      </p:sp>
      <p:sp>
        <p:nvSpPr>
          <p:cNvPr id="13" name="Flowchart: Process 12"/>
          <p:cNvSpPr/>
          <p:nvPr/>
        </p:nvSpPr>
        <p:spPr>
          <a:xfrm>
            <a:off x="5181600" y="3276600"/>
            <a:ext cx="1828800" cy="457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Accel.h</a:t>
            </a:r>
            <a:endParaRPr lang="en-US" dirty="0"/>
          </a:p>
        </p:txBody>
      </p:sp>
      <p:sp>
        <p:nvSpPr>
          <p:cNvPr id="14" name="Flowchart: Process 13"/>
          <p:cNvSpPr/>
          <p:nvPr/>
        </p:nvSpPr>
        <p:spPr>
          <a:xfrm>
            <a:off x="5181600" y="3886200"/>
            <a:ext cx="1828800" cy="457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Gyro.h</a:t>
            </a:r>
            <a:endParaRPr lang="en-US" dirty="0"/>
          </a:p>
        </p:txBody>
      </p:sp>
      <p:sp>
        <p:nvSpPr>
          <p:cNvPr id="15" name="Flowchart: Process 14"/>
          <p:cNvSpPr/>
          <p:nvPr/>
        </p:nvSpPr>
        <p:spPr>
          <a:xfrm>
            <a:off x="5181600" y="4572000"/>
            <a:ext cx="1828800" cy="457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GPS.h</a:t>
            </a:r>
            <a:endParaRPr lang="en-US" dirty="0"/>
          </a:p>
        </p:txBody>
      </p:sp>
      <p:sp>
        <p:nvSpPr>
          <p:cNvPr id="16" name="Flowchart: Process 15"/>
          <p:cNvSpPr/>
          <p:nvPr/>
        </p:nvSpPr>
        <p:spPr>
          <a:xfrm>
            <a:off x="7162800" y="1981200"/>
            <a:ext cx="1828800" cy="457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FlightAngle.h</a:t>
            </a:r>
            <a:endParaRPr lang="en-US" dirty="0"/>
          </a:p>
        </p:txBody>
      </p:sp>
      <p:sp>
        <p:nvSpPr>
          <p:cNvPr id="17" name="Flowchart: Process 16"/>
          <p:cNvSpPr/>
          <p:nvPr/>
        </p:nvSpPr>
        <p:spPr>
          <a:xfrm>
            <a:off x="5181600" y="6019800"/>
            <a:ext cx="1828800" cy="457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Motors.h</a:t>
            </a:r>
            <a:endParaRPr lang="en-US" dirty="0"/>
          </a:p>
        </p:txBody>
      </p:sp>
      <p:sp>
        <p:nvSpPr>
          <p:cNvPr id="18" name="Flowchart: Process 17"/>
          <p:cNvSpPr/>
          <p:nvPr/>
        </p:nvSpPr>
        <p:spPr>
          <a:xfrm>
            <a:off x="5181600" y="5410200"/>
            <a:ext cx="1828800" cy="457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PID.h</a:t>
            </a:r>
            <a:endParaRPr lang="en-US" dirty="0"/>
          </a:p>
        </p:txBody>
      </p:sp>
      <p:sp>
        <p:nvSpPr>
          <p:cNvPr id="19" name="Flowchart: Process 18"/>
          <p:cNvSpPr/>
          <p:nvPr/>
        </p:nvSpPr>
        <p:spPr>
          <a:xfrm>
            <a:off x="76200" y="1676400"/>
            <a:ext cx="1828800" cy="457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AeroQuad.h</a:t>
            </a:r>
            <a:endParaRPr lang="en-US" dirty="0"/>
          </a:p>
        </p:txBody>
      </p:sp>
      <p:cxnSp>
        <p:nvCxnSpPr>
          <p:cNvPr id="22" name="Elbow Connector 21"/>
          <p:cNvCxnSpPr>
            <a:stCxn id="19" idx="2"/>
            <a:endCxn id="5" idx="0"/>
          </p:cNvCxnSpPr>
          <p:nvPr/>
        </p:nvCxnSpPr>
        <p:spPr>
          <a:xfrm rot="5400000">
            <a:off x="457200" y="2667000"/>
            <a:ext cx="10668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Flowchart: Process 19"/>
          <p:cNvSpPr/>
          <p:nvPr/>
        </p:nvSpPr>
        <p:spPr>
          <a:xfrm>
            <a:off x="76200" y="2362200"/>
            <a:ext cx="1828800" cy="457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DataStorage.h</a:t>
            </a:r>
            <a:endParaRPr lang="en-US" dirty="0"/>
          </a:p>
        </p:txBody>
      </p:sp>
      <p:cxnSp>
        <p:nvCxnSpPr>
          <p:cNvPr id="24" name="Elbow Connector 23"/>
          <p:cNvCxnSpPr>
            <a:stCxn id="6" idx="0"/>
            <a:endCxn id="5" idx="2"/>
          </p:cNvCxnSpPr>
          <p:nvPr/>
        </p:nvCxnSpPr>
        <p:spPr>
          <a:xfrm rot="5400000" flipH="1" flipV="1">
            <a:off x="800100" y="4000500"/>
            <a:ext cx="3810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5" idx="3"/>
          </p:cNvCxnSpPr>
          <p:nvPr/>
        </p:nvCxnSpPr>
        <p:spPr>
          <a:xfrm rot="10800000" flipV="1">
            <a:off x="1828800" y="1371600"/>
            <a:ext cx="990600" cy="2133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8" idx="1"/>
            <a:endCxn id="5" idx="3"/>
          </p:cNvCxnSpPr>
          <p:nvPr/>
        </p:nvCxnSpPr>
        <p:spPr>
          <a:xfrm rot="10800000">
            <a:off x="1828800" y="3505200"/>
            <a:ext cx="9906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9" idx="1"/>
            <a:endCxn id="5" idx="3"/>
          </p:cNvCxnSpPr>
          <p:nvPr/>
        </p:nvCxnSpPr>
        <p:spPr>
          <a:xfrm rot="10800000">
            <a:off x="1828800" y="3505200"/>
            <a:ext cx="990600" cy="2438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8" idx="1"/>
            <a:endCxn id="9" idx="3"/>
          </p:cNvCxnSpPr>
          <p:nvPr/>
        </p:nvCxnSpPr>
        <p:spPr>
          <a:xfrm rot="10800000" flipV="1">
            <a:off x="4495800" y="5638800"/>
            <a:ext cx="685800" cy="304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1" idx="1"/>
            <a:endCxn id="8" idx="3"/>
          </p:cNvCxnSpPr>
          <p:nvPr/>
        </p:nvCxnSpPr>
        <p:spPr>
          <a:xfrm rot="10800000" flipV="1">
            <a:off x="4495800" y="2209800"/>
            <a:ext cx="685800" cy="1295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12" idx="1"/>
            <a:endCxn id="8" idx="3"/>
          </p:cNvCxnSpPr>
          <p:nvPr/>
        </p:nvCxnSpPr>
        <p:spPr>
          <a:xfrm rot="10800000" flipV="1">
            <a:off x="4495800" y="2819400"/>
            <a:ext cx="685800" cy="685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3" idx="1"/>
            <a:endCxn id="8" idx="3"/>
          </p:cNvCxnSpPr>
          <p:nvPr/>
        </p:nvCxnSpPr>
        <p:spPr>
          <a:xfrm rot="10800000">
            <a:off x="4495800" y="3505200"/>
            <a:ext cx="6858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14" idx="1"/>
            <a:endCxn id="8" idx="3"/>
          </p:cNvCxnSpPr>
          <p:nvPr/>
        </p:nvCxnSpPr>
        <p:spPr>
          <a:xfrm rot="10800000">
            <a:off x="4495800" y="3505200"/>
            <a:ext cx="685800" cy="609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5" idx="1"/>
            <a:endCxn id="8" idx="3"/>
          </p:cNvCxnSpPr>
          <p:nvPr/>
        </p:nvCxnSpPr>
        <p:spPr>
          <a:xfrm rot="10800000">
            <a:off x="4495800" y="3505200"/>
            <a:ext cx="685800" cy="1295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17" idx="1"/>
            <a:endCxn id="9" idx="3"/>
          </p:cNvCxnSpPr>
          <p:nvPr/>
        </p:nvCxnSpPr>
        <p:spPr>
          <a:xfrm rot="10800000">
            <a:off x="4495800" y="5943600"/>
            <a:ext cx="685800" cy="304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10" idx="1"/>
            <a:endCxn id="7" idx="3"/>
          </p:cNvCxnSpPr>
          <p:nvPr/>
        </p:nvCxnSpPr>
        <p:spPr>
          <a:xfrm rot="10800000">
            <a:off x="4495800" y="1371600"/>
            <a:ext cx="6858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8" name="Flowchart: Process 77"/>
          <p:cNvSpPr/>
          <p:nvPr/>
        </p:nvSpPr>
        <p:spPr>
          <a:xfrm>
            <a:off x="7162800" y="2590800"/>
            <a:ext cx="1828800" cy="457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Compass.h</a:t>
            </a:r>
            <a:endParaRPr lang="en-US" dirty="0"/>
          </a:p>
        </p:txBody>
      </p:sp>
      <p:sp>
        <p:nvSpPr>
          <p:cNvPr id="79" name="Flowchart: Process 78"/>
          <p:cNvSpPr/>
          <p:nvPr/>
        </p:nvSpPr>
        <p:spPr>
          <a:xfrm>
            <a:off x="7162800" y="3276600"/>
            <a:ext cx="1828800" cy="457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Distance.h</a:t>
            </a:r>
            <a:endParaRPr lang="en-US" dirty="0"/>
          </a:p>
        </p:txBody>
      </p:sp>
      <p:sp>
        <p:nvSpPr>
          <p:cNvPr id="80" name="Flowchart: Process 79"/>
          <p:cNvSpPr/>
          <p:nvPr/>
        </p:nvSpPr>
        <p:spPr>
          <a:xfrm>
            <a:off x="7162800" y="3886200"/>
            <a:ext cx="1828800" cy="4572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Altitude.h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Ted</dc:creator>
  <cp:lastModifiedBy>Ted</cp:lastModifiedBy>
  <cp:revision>3</cp:revision>
  <dcterms:created xsi:type="dcterms:W3CDTF">2010-09-07T02:30:33Z</dcterms:created>
  <dcterms:modified xsi:type="dcterms:W3CDTF">2010-09-07T02:52:48Z</dcterms:modified>
</cp:coreProperties>
</file>